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6" r:id="rId10"/>
    <p:sldId id="281" r:id="rId11"/>
    <p:sldId id="283" r:id="rId12"/>
    <p:sldId id="287" r:id="rId13"/>
    <p:sldId id="288" r:id="rId14"/>
    <p:sldId id="289" r:id="rId15"/>
    <p:sldId id="290" r:id="rId16"/>
    <p:sldId id="292" r:id="rId17"/>
    <p:sldId id="272" r:id="rId18"/>
    <p:sldId id="273" r:id="rId19"/>
    <p:sldId id="291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5281-FD7A-4BDC-A031-35B7B87F424C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23B6C-6DCC-43D4-B240-0F3A7234A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40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3B6C-6DCC-43D4-B240-0F3A7234AC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92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730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1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jpeg"/><Relationship Id="rId20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81000"/>
            <a:ext cx="5105400" cy="55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57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45" y="914400"/>
            <a:ext cx="5867400" cy="5635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সম্পর্কে মন্তব্য কর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54" y="1800454"/>
            <a:ext cx="3849891" cy="2743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1" y="1800453"/>
            <a:ext cx="3657599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90600" y="4948535"/>
            <a:ext cx="3124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বর্তমান প্রযুক্তি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948535"/>
            <a:ext cx="3276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অতীত প্রযুক্তি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848290"/>
            <a:ext cx="762000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প্রযুক্তি মানে বিশেষ কোন কিছু নয়, প্রযুক্তি হল ঐ সময়ের আবিষ্কৃত ও ব্যবহৃত জিনিসপত্র। </a:t>
            </a:r>
          </a:p>
        </p:txBody>
      </p:sp>
    </p:spTree>
    <p:extLst>
      <p:ext uri="{BB962C8B-B14F-4D97-AF65-F5344CB8AC3E}">
        <p14:creationId xmlns:p14="http://schemas.microsoft.com/office/powerpoint/2010/main" xmlns="" val="200152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019800" cy="60959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কোনটা তথ্য? কোনটা প্রযুক্তি?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75731" y="4819874"/>
            <a:ext cx="2362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তথ্য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5121322" y="4882404"/>
            <a:ext cx="307645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36327" y="2129877"/>
            <a:ext cx="3200400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রেডিও আবহাওয়ার খবর দেয়।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945" y="1600200"/>
            <a:ext cx="3269207" cy="2615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9726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857" y="2514600"/>
            <a:ext cx="3200400" cy="1685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টিভিতে খেলা দেখা যায়।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922" y="1371600"/>
            <a:ext cx="36576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019800" cy="60959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কোনটা তথ্য? কোনটা প্রযুক্তি?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5257800"/>
            <a:ext cx="2362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তথ্য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5029348" y="5274917"/>
            <a:ext cx="307645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999" y="2971800"/>
            <a:ext cx="8525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28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655" y="2237602"/>
            <a:ext cx="3581400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মোবাইলেও পরীক্ষার ফলাফল জানা যায়।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47800" y="533400"/>
            <a:ext cx="6019800" cy="6095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>
                <a:latin typeface="NikoshBAN" pitchFamily="2" charset="0"/>
                <a:cs typeface="NikoshBAN" pitchFamily="2" charset="0"/>
              </a:rPr>
              <a:t>কোনটা তথ্য? কোনটা প্রযুক্তি?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5257800"/>
            <a:ext cx="2362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তথ্য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5029348" y="5274917"/>
            <a:ext cx="307645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5400"/>
            <a:ext cx="3657608" cy="3657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329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934" y="2278248"/>
            <a:ext cx="32004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অতিতে গননার কাজ নূড়ি, পাথর দিয়ে করা হত।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019800" cy="60959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কোনটা তথ্য? কোনটা প্রযুক্তি?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29348" y="5274917"/>
            <a:ext cx="307645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257800"/>
            <a:ext cx="2362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তথ্য</a:t>
            </a:r>
            <a:endParaRPr lang="en-US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910262"/>
            <a:ext cx="4474115" cy="2982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24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19400"/>
            <a:ext cx="3200400" cy="13311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বর্তমানে কম্পিউটার  সব কাজ করছে।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7800" y="533400"/>
            <a:ext cx="6019800" cy="6095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>
                <a:latin typeface="NikoshBAN" pitchFamily="2" charset="0"/>
                <a:cs typeface="NikoshBAN" pitchFamily="2" charset="0"/>
              </a:rPr>
              <a:t>কোনটা তথ্য? কোনটা প্রযুক্তি?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5257800"/>
            <a:ext cx="2362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তথ্য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5029348" y="5274917"/>
            <a:ext cx="307645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352553"/>
            <a:ext cx="3810000" cy="264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732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solidFill>
                  <a:srgbClr val="FF0000"/>
                </a:solidFill>
              </a:rPr>
              <a:t>ফিডব্যাক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4400"/>
            <a:ext cx="8229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এযুগের ছেলেমেয়ে তোমরা। অনেক কিছু জানো, চেনো। দেখতো নিচের যন্ত্রপাতিগুলোর নাম জানো কিনা?, নামের উপরে ক্লিক করে বাকিগুলোর নাম জেনে নাও।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650" y="2971298"/>
            <a:ext cx="962167" cy="962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800" y="1920282"/>
            <a:ext cx="873018" cy="873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016" y="5326539"/>
            <a:ext cx="952985" cy="952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000" y="4186535"/>
            <a:ext cx="873018" cy="873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000" y="3059570"/>
            <a:ext cx="873018" cy="873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000" y="1920282"/>
            <a:ext cx="873018" cy="873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334000"/>
            <a:ext cx="983550" cy="983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547" y="4189430"/>
            <a:ext cx="1042603" cy="1042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546" y="3035086"/>
            <a:ext cx="1058313" cy="1058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7879" y="1920281"/>
            <a:ext cx="1038979" cy="1038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986" y="5389696"/>
            <a:ext cx="909333" cy="909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8201" y="4143465"/>
            <a:ext cx="978299" cy="978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685" y="2913533"/>
            <a:ext cx="909333" cy="909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920282"/>
            <a:ext cx="873018" cy="873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255" y="5404729"/>
            <a:ext cx="920216" cy="920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137" y="4189430"/>
            <a:ext cx="932334" cy="932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33400" y="1981200"/>
            <a:ext cx="114300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2793300"/>
            <a:ext cx="114300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3471800"/>
            <a:ext cx="114300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4093400"/>
            <a:ext cx="1143000" cy="67710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মনিটর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এলসিডি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4950600"/>
            <a:ext cx="114300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5572200"/>
            <a:ext cx="129540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 বোর্ড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1981200"/>
            <a:ext cx="114300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1200" y="2979003"/>
            <a:ext cx="1143000" cy="67710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হার্ডডিস্ক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বর্ডারসহ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1200" y="3810000"/>
            <a:ext cx="114300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4495800"/>
            <a:ext cx="114300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1200" y="5115580"/>
            <a:ext cx="1143000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বারবার ক্লিক করে দেখে নাও।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5638800"/>
            <a:ext cx="748635" cy="7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51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819400"/>
            <a:ext cx="71628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তথ্য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কী? আলোচনা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২। প্রযুক্তি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কী, উদাহরণসহ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আলোচনা দাও।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কোথায় তথ্য ও প্রযুক্তি ব্যবহার করা যেতে পারে তা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971800"/>
            <a:ext cx="7620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যে কোন ৪টি প্রযুক্তি পণ্যের নাম লিখ।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762000"/>
            <a:ext cx="3934968" cy="8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09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396" y="533400"/>
            <a:ext cx="4908804" cy="1608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475" y="3657600"/>
            <a:ext cx="76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যে ৪টি প্রযুক্তি পণ্যের নাম লিখেছো, সেগুলোর কাজ লিখ(যে কয়টা পারো)।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139659"/>
            <a:ext cx="68580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বেঞ্চে যে কয়জন বসে আছো মনে কর সে কয়জন মিলে এক গ্রুপ বা দল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0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856385"/>
            <a:ext cx="3445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200400"/>
            <a:ext cx="3782308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মো:-</a:t>
            </a:r>
            <a:r>
              <a:rPr lang="en-US" sz="4000" b="1" cap="all" dirty="0" err="1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শাহজাদা</a:t>
            </a:r>
            <a:r>
              <a:rPr lang="en-US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</a:t>
            </a:r>
            <a:endParaRPr lang="en-US" sz="4000" b="1" cap="all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 err="1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সহঃশিক্ষক</a:t>
            </a:r>
            <a:r>
              <a:rPr lang="en-US" sz="28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cap="all" dirty="0" err="1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জায়গীরহাট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ফখরুল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মিঠাপুকুর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IN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3505200"/>
            <a:ext cx="3733800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: 6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ষ্ঠ</a:t>
            </a:r>
          </a:p>
          <a:p>
            <a:pPr>
              <a:lnSpc>
                <a:spcPct val="15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পরিচিতি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১,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প্রযুক্তির ধারনা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০৬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/২০১৫ ইং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62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153363"/>
            <a:ext cx="762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তোমার বাড়ির যে কোন ৩টি জিনিসের তথ্য ও তার প্রযুক্তিগত ব্যবহার (উপকারিতা)লিখে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50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967287"/>
            <a:ext cx="114300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0" y="2830651"/>
            <a:ext cx="557213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711" y="6081712"/>
            <a:ext cx="228600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943600"/>
            <a:ext cx="914400" cy="824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830650"/>
            <a:ext cx="571500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755" y="2830650"/>
            <a:ext cx="32360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47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50000" fill="hold" nodeType="clickEffect" p14:presetBounceEnd="3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3.33333E-6 -3.7037E-7 L -0.63542 0.00185 " pathEditMode="relative" rAng="0" ptsTypes="AA" p14:bounceEnd="31000">
                                          <p:cBhvr>
                                            <p:cTn id="6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771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50000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3.33333E-6 -3.7037E-7 L -0.63542 0.00185 " pathEditMode="relative" rAng="0" ptsTypes="AA">
                                          <p:cBhvr>
                                            <p:cTn id="6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771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39068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6962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এই অধ্যায়ের পড়া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শেষ তোমরাঃ </a:t>
            </a:r>
          </a:p>
          <a:p>
            <a:pPr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১। তথ্য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 বর্ণনা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২। প্রযুক্তি কী, উদাহরণসহ  আলোচনা করতে পারবে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৩। কোথায়  কোথায় তথ্য ও প্রযুক্তি ব্যবহার করা যেতে পারে তা বর্ণনা করতে পারবে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86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9445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প্রদর্শিত ছবি সম্পর্কে কিছু মন্তব্য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600200"/>
            <a:ext cx="3455408" cy="4648200"/>
          </a:xfrm>
        </p:spPr>
      </p:pic>
      <p:sp>
        <p:nvSpPr>
          <p:cNvPr id="6" name="TextBox 5"/>
          <p:cNvSpPr txBox="1"/>
          <p:nvPr/>
        </p:nvSpPr>
        <p:spPr>
          <a:xfrm>
            <a:off x="685800" y="5052564"/>
            <a:ext cx="412333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এখানে ক্লিক করে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বইটি দেখ, ১ম অধ্যায়ের, পাঠ-১, পৃষ্ঠা নং-১ খোল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1714500"/>
            <a:ext cx="2857500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524000"/>
            <a:ext cx="34290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32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077200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ছবিগুলো সম্পর্কে মন্তব্য 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 শুধু জানবো তথ্য আর তথ্য প্রযুক্তি সম্পর্কে।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800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সমুদ্রে যাত্রার সময় মানুষ রেডিওতে আবহাওয়ার পূর্বাভাস শুনতো, এখনও শুনে , এটি এই ছবি সম্পর্কে তথ্য।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আর রেডিওটা হচ্ছে,  প্রযুক্তি।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28" y="1905000"/>
            <a:ext cx="3830472" cy="2800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510" y="2063087"/>
            <a:ext cx="3782090" cy="2737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354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599" y="533400"/>
            <a:ext cx="7696201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ছবিগুলো সম্পর্কে মন্তব্য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5588863"/>
            <a:ext cx="822620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টিভিতে খেলাধুলার খবরসহ সব ধরনের খবর পায়।  এটি এই ছবি সম্পর্কে তথ্য। আর খেলা দেখা বা খবর শুনার জন্য যেসব সরঞ্জাম ব্যবহার হচ্ছে, সেগুলো প্রযুক্তি। কয়েকটি সরঞ্জাম এর নাম বল।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69" y="1905001"/>
            <a:ext cx="4114799" cy="2743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916374"/>
            <a:ext cx="3730408" cy="2743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7161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10400" cy="8842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নিচের ছবিগুলো সম্পর্কে মন্তব্য কর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8" y="4988698"/>
            <a:ext cx="434340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মোবাইলের মাধ্যমে ম্যাচেজ দিয়ে পরীক্ষার রেজাল্ট জানা যাচ্ছে।  এটি এই ছবি সম্পর্কে তথ্য। আর এই কাজে যে মোবাইল ব্যবহার করছে,  সেটাই হচ্ছে প্রযুক্তি।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4171" y="4988698"/>
            <a:ext cx="361637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অতিতে মানুষ গননার কাজে শামুক, ঝিনুক, পাথর ইত্যাদি ব্যবহার করতো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 ঐ শামুক,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ঝিনুক ছিল সে সময়ের প্রযুক্তি।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799" y="1676400"/>
            <a:ext cx="41148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171" y="1702028"/>
            <a:ext cx="3394029" cy="2717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407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0" y="457200"/>
            <a:ext cx="75819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সম্পর্কে মন্তব্য কর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4648200"/>
            <a:ext cx="36195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বর্তমান প্রযুক্তি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057400"/>
            <a:ext cx="34290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76800" y="4648199"/>
            <a:ext cx="3429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অতীত প্রযুক্তি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5486400"/>
            <a:ext cx="80391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তাহলে প্রযুক্তিটা কি? প্রযুক্তি হল মানুষের জীবনকে সহয, সুন্দর, নিরাপদ, আরামদায়ক করার জন্য উদ্ভাবিত জিনিসপত্র।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81200"/>
            <a:ext cx="36576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237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096000" cy="533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7229" y="5486400"/>
            <a:ext cx="7391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প্রযুক্তি মানে বিশেষ কোন কিছু নয়, প্রযুক্তি হল ঐ সময়ের আবিষ্কৃত ও ব্যবহৃত সরঞ্জাম।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04" y="1676401"/>
            <a:ext cx="388576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171" y="1524000"/>
            <a:ext cx="3330871" cy="2667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92704" y="4643735"/>
            <a:ext cx="342209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বর্তমান প্রযুক্তি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643734"/>
            <a:ext cx="321344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অতীত প্রযুক্তি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9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539</Words>
  <Application>Microsoft Office PowerPoint</Application>
  <PresentationFormat>On-screen Show (4:3)</PresentationFormat>
  <Paragraphs>77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প্রদর্শিত ছবি সম্পর্কে কিছু মন্তব্য কর।</vt:lpstr>
      <vt:lpstr>নিচের ছবিগুলো সম্পর্কে মন্তব্য কর, আজকে শুধু জানবো তথ্য আর তথ্য প্রযুক্তি সম্পর্কে।</vt:lpstr>
      <vt:lpstr>নিচের ছবিগুলো সম্পর্কে মন্তব্য কর</vt:lpstr>
      <vt:lpstr>নিচের ছবিগুলো সম্পর্কে মন্তব্য কর</vt:lpstr>
      <vt:lpstr>নিচের ছবি সম্পর্কে মন্তব্য কর</vt:lpstr>
      <vt:lpstr>তথ্য ও যোগাযোগ প্রযুক্তি </vt:lpstr>
      <vt:lpstr>নিচের ছবি সম্পর্কে মন্তব্য কর</vt:lpstr>
      <vt:lpstr>কোনটা তথ্য? কোনটা প্রযুক্তি?</vt:lpstr>
      <vt:lpstr>কোনটা তথ্য? কোনটা প্রযুক্তি?</vt:lpstr>
      <vt:lpstr>Slide 13</vt:lpstr>
      <vt:lpstr>কোনটা তথ্য? কোনটা প্রযুক্তি?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Jamirul</dc:creator>
  <cp:lastModifiedBy>Computer</cp:lastModifiedBy>
  <cp:revision>379</cp:revision>
  <dcterms:created xsi:type="dcterms:W3CDTF">2006-08-16T00:00:00Z</dcterms:created>
  <dcterms:modified xsi:type="dcterms:W3CDTF">2009-04-13T07:48:17Z</dcterms:modified>
</cp:coreProperties>
</file>